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Relationship Id="rId20" Type="http://schemas.openxmlformats.org/officeDocument/2006/relationships/image" Target="../media/image194.png"/><Relationship Id="rId21" Type="http://schemas.openxmlformats.org/officeDocument/2006/relationships/image" Target="../media/image195.png"/><Relationship Id="rId22" Type="http://schemas.openxmlformats.org/officeDocument/2006/relationships/image" Target="../media/image196.png"/><Relationship Id="rId23" Type="http://schemas.openxmlformats.org/officeDocument/2006/relationships/image" Target="../media/image197.png"/><Relationship Id="rId24" Type="http://schemas.openxmlformats.org/officeDocument/2006/relationships/image" Target="../media/image19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9410" y="6048257"/>
            <a:ext cx="13611538" cy="28170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14100" b="1" spc="-5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599410" y="7605476"/>
            <a:ext cx="13549583" cy="13713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C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L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O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U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D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C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O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M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P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U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T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I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N</a:t>
            </a:r>
            <a:r>
              <a:rPr lang="en-US" sz="8000" spc="-3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2262" y="6348248"/>
            <a:ext cx="3039313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과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목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명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/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명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58960" y="6680676"/>
            <a:ext cx="4080933" cy="4693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우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퓨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팅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/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차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댈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데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없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42262" y="7435042"/>
            <a:ext cx="189832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학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번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/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 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름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758960" y="7767467"/>
            <a:ext cx="4308128" cy="4934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2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0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1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6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9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5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0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6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7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/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승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준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42262" y="8532829"/>
            <a:ext cx="3833340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작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업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일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/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발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표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일</a:t>
            </a:r>
            <a:r>
              <a:rPr lang="en-US" sz="2300" spc="-100" kern="0" dirty="0" smtClean="0">
                <a:solidFill>
                  <a:srgbClr val="373535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758960" y="8865257"/>
            <a:ext cx="2909659" cy="4729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2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0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2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0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.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1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2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.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0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1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95" y="5399303"/>
              <a:ext cx="440486" cy="44048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291" y="5403443"/>
              <a:ext cx="435585" cy="43558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 rot="-5400000">
            <a:off x="15362240" y="1623362"/>
            <a:ext cx="1849043" cy="47290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L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N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G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J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N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 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676628" y="657143"/>
            <a:ext cx="14228571" cy="4476190"/>
            <a:chOff x="676628" y="657143"/>
            <a:chExt cx="14228571" cy="4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87293" y="-1533987"/>
              <a:ext cx="28457143" cy="895238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628" y="657143"/>
              <a:ext cx="14228571" cy="447619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656256" y="4033533"/>
            <a:ext cx="1830344" cy="111282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C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m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p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u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t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r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dirty="0" smtClean="0"/>
              <a:t/>
            </a:r>
          </a:p>
          <a:p>
            <a:pPr algn="r"/>
            <a:r>
              <a:rPr lang="en-US" dirty="0" smtClean="0"/>
              <a:t/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g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r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g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21310" y="849209"/>
            <a:ext cx="1265307" cy="111282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l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l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dirty="0" smtClean="0"/>
              <a:t/>
            </a:r>
          </a:p>
          <a:p>
            <a:pPr algn="r"/>
            <a:r>
              <a:rPr lang="en-US" dirty="0" smtClean="0"/>
              <a:t/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U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v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r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t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456495" y="7600635"/>
            <a:ext cx="7215706" cy="11562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우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L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m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b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d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생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성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생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성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데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등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록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생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성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874491" y="7972407"/>
            <a:ext cx="7215706" cy="4127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놓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넣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생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성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 rot="-5400000">
            <a:off x="14714095" y="249195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9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56495" y="225609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5456495" y="897302"/>
            <a:ext cx="5858862" cy="13189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2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-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y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g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559896" y="1776590"/>
            <a:ext cx="6536624" cy="4900575"/>
            <a:chOff x="8559896" y="1776590"/>
            <a:chExt cx="6536624" cy="49005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5146" y="-649112"/>
              <a:ext cx="13073248" cy="980115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9896" y="1776590"/>
              <a:ext cx="6536624" cy="4900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4940" y="1947295"/>
            <a:ext cx="6195638" cy="4886806"/>
            <a:chOff x="1734940" y="1947295"/>
            <a:chExt cx="6195638" cy="48868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38434" y="-473697"/>
              <a:ext cx="12391275" cy="977361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4940" y="1947295"/>
              <a:ext cx="6195638" cy="48868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56495" y="7615371"/>
            <a:ext cx="2047236" cy="492857"/>
            <a:chOff x="5456495" y="7615371"/>
            <a:chExt cx="2047236" cy="492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9776" y="7392791"/>
              <a:ext cx="4094473" cy="9857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6495" y="7615371"/>
              <a:ext cx="2047236" cy="49285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130572" y="7697314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리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0888260" y="7615371"/>
            <a:ext cx="1879894" cy="492857"/>
            <a:chOff x="10888260" y="7615371"/>
            <a:chExt cx="1879894" cy="49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2494" y="7392791"/>
              <a:ext cx="3759789" cy="98571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88260" y="7615371"/>
              <a:ext cx="1879894" cy="49285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344565" y="7697314"/>
            <a:ext cx="2442887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2105" y="1369467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52381" y="2823415"/>
            <a:ext cx="6076190" cy="5989814"/>
            <a:chOff x="-152381" y="2823415"/>
            <a:chExt cx="6076190" cy="5989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823415"/>
              <a:ext cx="6076190" cy="5989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-5400000">
            <a:off x="14844199" y="2207495"/>
            <a:ext cx="2536935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0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47219" y="2146362"/>
            <a:ext cx="5939703" cy="13188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3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b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-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F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u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823276" y="5295743"/>
            <a:ext cx="4123498" cy="17940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함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d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j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57143" y="4532540"/>
            <a:ext cx="2784150" cy="492857"/>
            <a:chOff x="8757143" y="4532540"/>
            <a:chExt cx="2784150" cy="4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995" y="4309959"/>
              <a:ext cx="5568299" cy="9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7143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99677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함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수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296381" y="5295743"/>
            <a:ext cx="4123498" cy="2413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역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역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릭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놓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199035" y="4532540"/>
            <a:ext cx="2784150" cy="492857"/>
            <a:chOff x="12199035" y="4532540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87" y="4309959"/>
              <a:ext cx="5568299" cy="9857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9035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241582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748709" y="1086751"/>
            <a:ext cx="6662969" cy="8021677"/>
            <a:chOff x="1748709" y="1086751"/>
            <a:chExt cx="6662969" cy="80216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48362" y="-2891273"/>
              <a:ext cx="13325938" cy="1604335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8709" y="1086751"/>
              <a:ext cx="6662969" cy="8021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2105" y="1369467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52381" y="2823415"/>
            <a:ext cx="6076190" cy="5989814"/>
            <a:chOff x="-152381" y="2823415"/>
            <a:chExt cx="6076190" cy="5989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823415"/>
              <a:ext cx="6076190" cy="5989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-5400000">
            <a:off x="14844199" y="2207495"/>
            <a:ext cx="2536935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47219" y="2146362"/>
            <a:ext cx="5939703" cy="6579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4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g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g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823276" y="5295743"/>
            <a:ext cx="4123498" cy="11744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L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m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b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d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f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u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c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t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57143" y="4532540"/>
            <a:ext cx="2784150" cy="492857"/>
            <a:chOff x="8757143" y="4532540"/>
            <a:chExt cx="2784150" cy="4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995" y="4309959"/>
              <a:ext cx="5568299" cy="9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7143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99677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리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거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296381" y="5295743"/>
            <a:ext cx="4123498" cy="2413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킷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놨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것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접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j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199035" y="4532540"/>
            <a:ext cx="2784150" cy="492857"/>
            <a:chOff x="12199035" y="4532540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87" y="4309959"/>
              <a:ext cx="5568299" cy="9857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9035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241582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의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항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762478" y="1086751"/>
            <a:ext cx="6378697" cy="8021677"/>
            <a:chOff x="1762478" y="1086751"/>
            <a:chExt cx="6378697" cy="80216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393290" y="-2892827"/>
              <a:ext cx="12757394" cy="1604335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2478" y="1086751"/>
              <a:ext cx="6378697" cy="8021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2105" y="1369467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52381" y="2823415"/>
            <a:ext cx="6076190" cy="5989814"/>
            <a:chOff x="-152381" y="2823415"/>
            <a:chExt cx="6076190" cy="5989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823415"/>
              <a:ext cx="6076190" cy="5989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-5400000">
            <a:off x="14844199" y="2207495"/>
            <a:ext cx="2536935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2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47219" y="2146362"/>
            <a:ext cx="7136490" cy="6579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5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y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B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b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823276" y="5295743"/>
            <a:ext cx="4123498" cy="3033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중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D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B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상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넣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것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57143" y="4532540"/>
            <a:ext cx="2784150" cy="492857"/>
            <a:chOff x="8757143" y="4532540"/>
            <a:chExt cx="2784150" cy="4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995" y="4309959"/>
              <a:ext cx="5568299" cy="9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7143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99677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테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296381" y="5295743"/>
            <a:ext cx="4123498" cy="11744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D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B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199035" y="4532540"/>
            <a:ext cx="2784150" cy="492857"/>
            <a:chOff x="12199035" y="4532540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87" y="4309959"/>
              <a:ext cx="5568299" cy="9857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9035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241582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기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756627" y="1086751"/>
            <a:ext cx="6407794" cy="8021677"/>
            <a:chOff x="1756627" y="1086751"/>
            <a:chExt cx="6407794" cy="80216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13272" y="-2892672"/>
              <a:ext cx="12815588" cy="1604335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6627" y="1086751"/>
              <a:ext cx="6407794" cy="8021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2105" y="1369467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52381" y="2823415"/>
            <a:ext cx="6076190" cy="5989814"/>
            <a:chOff x="-152381" y="2823415"/>
            <a:chExt cx="6076190" cy="5989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823415"/>
              <a:ext cx="6076190" cy="5989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-5400000">
            <a:off x="14844199" y="2207495"/>
            <a:ext cx="2536935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3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47219" y="2146362"/>
            <a:ext cx="7136490" cy="6579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6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u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b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 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823276" y="5295743"/>
            <a:ext cx="4123498" cy="2413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D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y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m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D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B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명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넣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값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곳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57143" y="4532540"/>
            <a:ext cx="2784150" cy="492857"/>
            <a:chOff x="8757143" y="4532540"/>
            <a:chExt cx="2784150" cy="4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995" y="4309959"/>
              <a:ext cx="5568299" cy="9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7143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99677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테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름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296381" y="5295743"/>
            <a:ext cx="4123498" cy="17940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같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업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J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목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명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넣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199035" y="4532540"/>
            <a:ext cx="2784150" cy="492857"/>
            <a:chOff x="12199035" y="4532540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87" y="4309959"/>
              <a:ext cx="5568299" cy="9857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9035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241582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변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수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49398" y="1086751"/>
            <a:ext cx="6953528" cy="8021677"/>
            <a:chOff x="1349398" y="1086751"/>
            <a:chExt cx="6953528" cy="80216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93687" y="-2889667"/>
              <a:ext cx="13907057" cy="1604335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9398" y="1086751"/>
              <a:ext cx="6953528" cy="8021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624" y="5498336"/>
            <a:ext cx="18685714" cy="4990476"/>
            <a:chOff x="-148624" y="5498336"/>
            <a:chExt cx="18685714" cy="49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8624" y="5498336"/>
              <a:ext cx="18685714" cy="49904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1895" y="6837990"/>
            <a:ext cx="2788291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엑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목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집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306332" y="3295630"/>
            <a:ext cx="3456539" cy="3456539"/>
            <a:chOff x="2306332" y="3295630"/>
            <a:chExt cx="3456539" cy="3456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558" y="1639606"/>
              <a:ext cx="6913078" cy="691307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6332" y="3295630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 rot="-5400000">
            <a:off x="14557333" y="206396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4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042196" y="3295630"/>
            <a:ext cx="3456539" cy="3456539"/>
            <a:chOff x="9042196" y="3295630"/>
            <a:chExt cx="3456539" cy="34565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1421" y="1639606"/>
              <a:ext cx="6913078" cy="69130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2196" y="3295630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0128" y="3992544"/>
            <a:ext cx="3456539" cy="3456539"/>
            <a:chOff x="12410128" y="3992544"/>
            <a:chExt cx="3456539" cy="34565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9353" y="2336519"/>
              <a:ext cx="6913078" cy="69130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0128" y="3992544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5A46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96558" y="1087581"/>
            <a:ext cx="757606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2288598" y="8483143"/>
            <a:ext cx="11509392" cy="21521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정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적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웹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호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팅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편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집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할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때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는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반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업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할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H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파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일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의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름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을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정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H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q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u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류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방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하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기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위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소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유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웹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엔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인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복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후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에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디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벨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퍼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-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플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랫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폼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에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호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팅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 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3964870" y="8268883"/>
            <a:ext cx="571107" cy="455649"/>
            <a:chOff x="3964870" y="8268883"/>
            <a:chExt cx="571107" cy="4556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964870" y="8268883"/>
              <a:ext cx="571107" cy="4556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49737" y="8364703"/>
            <a:ext cx="571107" cy="455649"/>
            <a:chOff x="13749737" y="8364703"/>
            <a:chExt cx="571107" cy="4556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49737" y="8364703"/>
              <a:ext cx="571107" cy="45564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582389" y="7517095"/>
            <a:ext cx="3033578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-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리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소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유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466008" y="6837990"/>
            <a:ext cx="2159483" cy="98913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정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적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웹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팅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집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837988" y="7517095"/>
            <a:ext cx="2198157" cy="98913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웹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포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복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3713360" y="2983912"/>
            <a:ext cx="623437" cy="623437"/>
            <a:chOff x="3713360" y="2983912"/>
            <a:chExt cx="623437" cy="62343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713360" y="2983912"/>
              <a:ext cx="623437" cy="623437"/>
              <a:chOff x="3713360" y="2983912"/>
              <a:chExt cx="623437" cy="62343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440102" y="2710654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3360" y="2983912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>
              <a:off x="3637035" y="3092024"/>
              <a:ext cx="646739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1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10458747" y="3038488"/>
            <a:ext cx="623437" cy="623437"/>
            <a:chOff x="10458747" y="3038488"/>
            <a:chExt cx="623437" cy="62343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58747" y="3038488"/>
              <a:ext cx="623437" cy="623437"/>
              <a:chOff x="10458747" y="3038488"/>
              <a:chExt cx="623437" cy="62343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185489" y="2765230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458747" y="3038488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55" name="Object 55"/>
            <p:cNvSpPr txBox="1"/>
            <p:nvPr/>
          </p:nvSpPr>
          <p:spPr>
            <a:xfrm>
              <a:off x="10382422" y="3146600"/>
              <a:ext cx="646739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13839203" y="3735401"/>
            <a:ext cx="623437" cy="623437"/>
            <a:chOff x="13839203" y="3735401"/>
            <a:chExt cx="623437" cy="62343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839203" y="3735401"/>
              <a:ext cx="623437" cy="623437"/>
              <a:chOff x="13839203" y="3735401"/>
              <a:chExt cx="623437" cy="62343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565945" y="3462143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839203" y="3735401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62" name="Object 62"/>
            <p:cNvSpPr txBox="1"/>
            <p:nvPr/>
          </p:nvSpPr>
          <p:spPr>
            <a:xfrm>
              <a:off x="13755739" y="3843513"/>
              <a:ext cx="658638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857930" y="1773038"/>
            <a:ext cx="5474876" cy="6579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7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3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g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5674264" y="3992544"/>
            <a:ext cx="3456539" cy="3456539"/>
            <a:chOff x="5674264" y="3992544"/>
            <a:chExt cx="3456539" cy="345653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23489" y="2336519"/>
              <a:ext cx="6913078" cy="6913078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264" y="3992544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90815" y="3735401"/>
            <a:ext cx="623437" cy="623437"/>
            <a:chOff x="7090815" y="3735401"/>
            <a:chExt cx="623437" cy="62343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090815" y="3735401"/>
              <a:ext cx="623437" cy="623437"/>
              <a:chOff x="7090815" y="3735401"/>
              <a:chExt cx="623437" cy="62343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817557" y="3462143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090815" y="3735401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74" name="Object 74"/>
            <p:cNvSpPr txBox="1"/>
            <p:nvPr/>
          </p:nvSpPr>
          <p:spPr>
            <a:xfrm>
              <a:off x="7014490" y="3843513"/>
              <a:ext cx="646739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2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-5400000">
            <a:off x="14714095" y="249195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5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56495" y="225609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5456495" y="897302"/>
            <a:ext cx="5858862" cy="6580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8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U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J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f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5456495" y="7463031"/>
            <a:ext cx="7215706" cy="15280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우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값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상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그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같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값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상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것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0874476" y="7739069"/>
            <a:ext cx="7215706" cy="11562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확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인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상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없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그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같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값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없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온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것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456495" y="7615371"/>
            <a:ext cx="2047236" cy="492857"/>
            <a:chOff x="5456495" y="7615371"/>
            <a:chExt cx="2047236" cy="4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776" y="7392791"/>
              <a:ext cx="4094473" cy="98571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6495" y="7615371"/>
              <a:ext cx="2047236" cy="49285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130572" y="7697314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확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인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888260" y="7615371"/>
            <a:ext cx="1879894" cy="492857"/>
            <a:chOff x="10888260" y="7615371"/>
            <a:chExt cx="1879894" cy="492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2494" y="7392791"/>
              <a:ext cx="3759789" cy="9857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8260" y="7615371"/>
              <a:ext cx="1879894" cy="49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344565" y="7697314"/>
            <a:ext cx="2442887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테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확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인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687908" y="2119412"/>
            <a:ext cx="7151632" cy="4928114"/>
            <a:chOff x="1687908" y="2119412"/>
            <a:chExt cx="7151632" cy="49281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1448" y="-320421"/>
              <a:ext cx="14303263" cy="985622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908" y="2119412"/>
              <a:ext cx="7151632" cy="49281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32702" y="2119412"/>
            <a:ext cx="6981067" cy="4928114"/>
            <a:chOff x="9032702" y="2119412"/>
            <a:chExt cx="6981067" cy="49281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4298" y="-320421"/>
              <a:ext cx="13962134" cy="985622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32702" y="2119412"/>
              <a:ext cx="6981067" cy="4928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-5400000">
            <a:off x="14714095" y="249195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6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69835" y="335763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969835" y="1007457"/>
            <a:ext cx="5858862" cy="6580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9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g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5456495" y="7834803"/>
            <a:ext cx="7215706" cy="7844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J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업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객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U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R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L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복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0860762" y="7648917"/>
            <a:ext cx="7215706" cy="11562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복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J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U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R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L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의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P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P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K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Y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그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J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Q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U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R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Y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불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알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맞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붙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여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넣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456495" y="7615371"/>
            <a:ext cx="2419005" cy="492857"/>
            <a:chOff x="5456495" y="7615371"/>
            <a:chExt cx="2419005" cy="4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4062" y="7392791"/>
              <a:ext cx="4838009" cy="98571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6495" y="7615371"/>
              <a:ext cx="2419005" cy="49285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886167" y="7697314"/>
            <a:ext cx="2851639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J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U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복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888260" y="7615371"/>
            <a:ext cx="1879894" cy="492857"/>
            <a:chOff x="10888260" y="7615371"/>
            <a:chExt cx="1879894" cy="492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2494" y="7392791"/>
              <a:ext cx="3759789" cy="9857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8260" y="7615371"/>
              <a:ext cx="1879894" cy="49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344565" y="7697314"/>
            <a:ext cx="2442887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삽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입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106713" y="1611015"/>
            <a:ext cx="6815379" cy="6004356"/>
            <a:chOff x="2106713" y="1611015"/>
            <a:chExt cx="6815379" cy="60043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70124" y="-1361059"/>
              <a:ext cx="13630758" cy="1200871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6713" y="1611015"/>
              <a:ext cx="6815379" cy="60043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5267" y="335763"/>
            <a:ext cx="6664372" cy="7141001"/>
            <a:chOff x="9455267" y="335763"/>
            <a:chExt cx="6664372" cy="71410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8195" y="-3199403"/>
              <a:ext cx="13328744" cy="1428200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55267" y="335763"/>
              <a:ext cx="6664372" cy="7141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2105" y="1369467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52381" y="2823415"/>
            <a:ext cx="6076190" cy="5989814"/>
            <a:chOff x="-152381" y="2823415"/>
            <a:chExt cx="6076190" cy="5989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823415"/>
              <a:ext cx="6076190" cy="5989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-5400000">
            <a:off x="14844199" y="2207495"/>
            <a:ext cx="2536935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7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47219" y="2146362"/>
            <a:ext cx="7136490" cy="6579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1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0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U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H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f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823276" y="5295743"/>
            <a:ext cx="4123498" cy="17940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막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H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T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M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L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업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액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57143" y="4532540"/>
            <a:ext cx="2784150" cy="492857"/>
            <a:chOff x="8757143" y="4532540"/>
            <a:chExt cx="2784150" cy="4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995" y="4309959"/>
              <a:ext cx="5568299" cy="9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7143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99677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H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업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296381" y="5295743"/>
            <a:ext cx="4123498" cy="17940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모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끝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웹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팅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릭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접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속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!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199035" y="4532540"/>
            <a:ext cx="2784150" cy="492857"/>
            <a:chOff x="12199035" y="4532540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87" y="4309959"/>
              <a:ext cx="5568299" cy="9857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9035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241582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접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속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!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638554" y="1086751"/>
            <a:ext cx="6764061" cy="8021677"/>
            <a:chOff x="1638554" y="1086751"/>
            <a:chExt cx="6764061" cy="80216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710328" y="-2890703"/>
              <a:ext cx="13528123" cy="1604335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8554" y="1086751"/>
              <a:ext cx="6764061" cy="8021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-5400000">
            <a:off x="14714095" y="249195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8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램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행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화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90971" y="507353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램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행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화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면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(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1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)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190971" y="1179048"/>
            <a:ext cx="5858862" cy="6580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1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2602410" y="1788313"/>
            <a:ext cx="10698795" cy="6046454"/>
            <a:chOff x="2602410" y="1788313"/>
            <a:chExt cx="10698795" cy="60464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717077" y="-1202601"/>
              <a:ext cx="21397590" cy="1209290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2410" y="1788313"/>
              <a:ext cx="10698795" cy="604645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190971" y="8940962"/>
            <a:ext cx="10904607" cy="5437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부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산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의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각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구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마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마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커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표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시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되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있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는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것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을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볼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수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있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230981" y="8035116"/>
            <a:ext cx="680566" cy="542979"/>
            <a:chOff x="5230981" y="8035116"/>
            <a:chExt cx="680566" cy="5429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230981" y="8035116"/>
              <a:ext cx="680566" cy="5429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70864" y="9657287"/>
            <a:ext cx="657344" cy="524452"/>
            <a:chOff x="13570864" y="9657287"/>
            <a:chExt cx="657344" cy="5244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0864" y="9657287"/>
              <a:ext cx="657344" cy="524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5400000">
            <a:off x="14566369" y="2269699"/>
            <a:ext cx="2823810" cy="46340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주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66667" y="-278139"/>
            <a:ext cx="4989286" cy="10797186"/>
            <a:chOff x="-266667" y="-278139"/>
            <a:chExt cx="4989286" cy="10797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33829" y="-5651958"/>
              <a:ext cx="9978571" cy="2159437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-278139"/>
              <a:ext cx="4989286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4587" y="1012263"/>
            <a:ext cx="6195809" cy="8261188"/>
            <a:chOff x="2974587" y="1012263"/>
            <a:chExt cx="6195809" cy="82611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689" y="-3087347"/>
              <a:ext cx="12391617" cy="165223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4587" y="1012263"/>
              <a:ext cx="6195809" cy="8261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871714" y="2741610"/>
            <a:ext cx="3505833" cy="7608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프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젝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제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871714" y="3248838"/>
            <a:ext cx="7560759" cy="11428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무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료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공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영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주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차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장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900286" y="4672352"/>
            <a:ext cx="7244580" cy="61712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=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데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터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+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맵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픈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9830476" y="6576819"/>
            <a:ext cx="5775016" cy="22571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직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명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초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및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공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938373" y="5794640"/>
            <a:ext cx="497630" cy="140341"/>
            <a:chOff x="9938373" y="5794640"/>
            <a:chExt cx="497630" cy="1403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938373" y="5794640"/>
              <a:ext cx="140341" cy="140341"/>
              <a:chOff x="9938373" y="5794640"/>
              <a:chExt cx="140341" cy="14034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76269" y="5732536"/>
                <a:ext cx="280682" cy="28068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38373" y="5794640"/>
                <a:ext cx="140341" cy="1403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297224" y="5794640"/>
              <a:ext cx="138779" cy="138779"/>
              <a:chOff x="10297224" y="5794640"/>
              <a:chExt cx="138779" cy="13877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235120" y="5732536"/>
                <a:ext cx="277558" cy="277558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97224" y="5794640"/>
                <a:ext cx="138779" cy="13877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-5400000">
            <a:off x="14714095" y="249195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9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램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행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화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90971" y="507353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램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행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화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면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(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2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)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190971" y="1179048"/>
            <a:ext cx="5858862" cy="6580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2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5863676" y="8778324"/>
            <a:ext cx="11488976" cy="129889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아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무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마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커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위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에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마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우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스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져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대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면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소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/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차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장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명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/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차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장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종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류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/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특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항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들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을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확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인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할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수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있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183113" y="8035116"/>
            <a:ext cx="680566" cy="542979"/>
            <a:chOff x="5183113" y="8035116"/>
            <a:chExt cx="680566" cy="5429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183113" y="8035116"/>
              <a:ext cx="680566" cy="542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22996" y="9657287"/>
            <a:ext cx="657344" cy="524452"/>
            <a:chOff x="13522996" y="9657287"/>
            <a:chExt cx="657344" cy="5244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22996" y="9657287"/>
              <a:ext cx="657344" cy="5244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06024" y="1730894"/>
            <a:ext cx="10850258" cy="6033803"/>
            <a:chOff x="2506024" y="1730894"/>
            <a:chExt cx="10850258" cy="60338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89704" y="-1255311"/>
              <a:ext cx="21700516" cy="1206760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6024" y="1730894"/>
              <a:ext cx="10850258" cy="6033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-5400000">
            <a:off x="14714095" y="249195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2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0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H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M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L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C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O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D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90971" y="507353"/>
            <a:ext cx="7945697" cy="10281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H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T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M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L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C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O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D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E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190971" y="1179048"/>
            <a:ext cx="5858862" cy="6580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3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488160" y="2043373"/>
            <a:ext cx="6368983" cy="7277885"/>
            <a:chOff x="8488160" y="2043373"/>
            <a:chExt cx="6368983" cy="72778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7101" y="-1564828"/>
              <a:ext cx="12737967" cy="145557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160" y="2043373"/>
              <a:ext cx="6368983" cy="7277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86403" y="2057143"/>
            <a:ext cx="6257523" cy="7277885"/>
            <a:chOff x="1886403" y="2057143"/>
            <a:chExt cx="6257523" cy="72778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12844" y="-1551628"/>
              <a:ext cx="12515046" cy="1455576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6403" y="2057143"/>
              <a:ext cx="6257523" cy="7277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2857" y="2837185"/>
            <a:ext cx="7945697" cy="10281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L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m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b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d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C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O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D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52381" y="2823415"/>
            <a:ext cx="6076190" cy="5989814"/>
            <a:chOff x="-152381" y="2823415"/>
            <a:chExt cx="6076190" cy="5989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823415"/>
              <a:ext cx="6076190" cy="5989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-5400000">
            <a:off x="14844199" y="2207495"/>
            <a:ext cx="2536935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2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1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L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M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D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C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O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D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187971" y="3614080"/>
            <a:ext cx="5939703" cy="6786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4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721170" y="1125914"/>
            <a:ext cx="6589182" cy="5180918"/>
            <a:chOff x="1721170" y="1125914"/>
            <a:chExt cx="6589182" cy="5180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45887" y="-1436381"/>
              <a:ext cx="13178363" cy="1036183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1170" y="1125914"/>
              <a:ext cx="6589182" cy="5180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1170" y="6306833"/>
            <a:ext cx="6589182" cy="2842903"/>
            <a:chOff x="1721170" y="6306833"/>
            <a:chExt cx="6589182" cy="28429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58579" y="4898512"/>
              <a:ext cx="13178363" cy="568580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1170" y="6306833"/>
              <a:ext cx="6589182" cy="2842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643" y="6225381"/>
            <a:ext cx="8502320" cy="15216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F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W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H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7600" spc="-3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G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27976" y="7238933"/>
            <a:ext cx="15416039" cy="34545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T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H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N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K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Y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O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U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:</a:t>
            </a:r>
            <a:r>
              <a:rPr lang="en-US" sz="17300" spc="-7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 rot="-5400000">
            <a:off x="15475441" y="1793845"/>
            <a:ext cx="1928507" cy="41141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L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 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N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G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J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4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04167" y="657143"/>
            <a:ext cx="14228571" cy="4476190"/>
            <a:chOff x="704167" y="657143"/>
            <a:chExt cx="14228571" cy="44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9755" y="-1533987"/>
              <a:ext cx="28457143" cy="895238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95" y="5399303"/>
              <a:ext cx="440486" cy="4404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291" y="5403443"/>
              <a:ext cx="435585" cy="43558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1890951" y="4129919"/>
            <a:ext cx="1830344" cy="111282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C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m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p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u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t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r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dirty="0" smtClean="0"/>
              <a:t/>
            </a:r>
          </a:p>
          <a:p>
            <a:pPr algn="r"/>
            <a:r>
              <a:rPr lang="en-US" dirty="0" smtClean="0"/>
              <a:t/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g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r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g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221310" y="849209"/>
            <a:ext cx="1265307" cy="111282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l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l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dirty="0" smtClean="0"/>
              <a:t/>
            </a:r>
          </a:p>
          <a:p>
            <a:pPr algn="r"/>
            <a:r>
              <a:rPr lang="en-US" dirty="0" smtClean="0"/>
              <a:t/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U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v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e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r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i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t</a:t>
            </a:r>
            <a:r>
              <a:rPr lang="en-US" sz="2800" spc="-100" kern="0" dirty="0" smtClean="0">
                <a:solidFill>
                  <a:srgbClr val="gb(238, 238, 238)"/>
                </a:solidFill>
                <a:latin typeface="에스코어 드림 3" pitchFamily="34" charset="0"/>
                <a:cs typeface="에스코어 드림 3" pitchFamily="34" charset="0"/>
              </a:rPr>
              <a:t>y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5400000">
            <a:off x="14566381" y="2269695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2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획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66667" y="-278139"/>
            <a:ext cx="4989286" cy="10797186"/>
            <a:chOff x="-266667" y="-278139"/>
            <a:chExt cx="4989286" cy="10797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33829" y="-5651958"/>
              <a:ext cx="9978571" cy="2159437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-278139"/>
              <a:ext cx="4989286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871714" y="2741610"/>
            <a:ext cx="3883650" cy="740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프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젝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명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9871714" y="3248838"/>
            <a:ext cx="7560759" cy="13254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차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댈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데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없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9900286" y="4672352"/>
            <a:ext cx="7244580" cy="61712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=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데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터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+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맵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픈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830476" y="6576819"/>
            <a:ext cx="5775016" cy="21761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직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명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초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및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공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938373" y="5794640"/>
            <a:ext cx="497630" cy="140341"/>
            <a:chOff x="9938373" y="5794640"/>
            <a:chExt cx="497630" cy="1403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38373" y="5794640"/>
              <a:ext cx="140341" cy="140341"/>
              <a:chOff x="9938373" y="5794640"/>
              <a:chExt cx="140341" cy="1403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76269" y="5732536"/>
                <a:ext cx="280682" cy="28068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38373" y="5794640"/>
                <a:ext cx="140341" cy="1403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297224" y="5794640"/>
              <a:ext cx="138779" cy="138779"/>
              <a:chOff x="10297224" y="5794640"/>
              <a:chExt cx="138779" cy="1387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35120" y="5732536"/>
                <a:ext cx="277558" cy="27755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97224" y="5794640"/>
                <a:ext cx="138779" cy="13877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29" name="Object 29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3043029" y="1005514"/>
            <a:ext cx="6099828" cy="8102914"/>
            <a:chOff x="3043029" y="1005514"/>
            <a:chExt cx="6099828" cy="81029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854" y="-3013662"/>
              <a:ext cx="12199656" cy="1620582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3029" y="1005514"/>
              <a:ext cx="6099828" cy="8102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49891" y="8158214"/>
            <a:ext cx="9182306" cy="1318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W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용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한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웹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호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스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팅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3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/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b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/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y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B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/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u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W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h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32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용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123679" y="7633169"/>
            <a:ext cx="658087" cy="525045"/>
            <a:chOff x="5123679" y="7633169"/>
            <a:chExt cx="658087" cy="525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123679" y="7633169"/>
              <a:ext cx="658087" cy="525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97371" y="9035819"/>
            <a:ext cx="659045" cy="525809"/>
            <a:chOff x="13397371" y="9035819"/>
            <a:chExt cx="659045" cy="5258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97371" y="9035819"/>
              <a:ext cx="659045" cy="5258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 rot="-5400000">
            <a:off x="14714095" y="249195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3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구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상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도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1831325" y="509466"/>
            <a:ext cx="8798623" cy="6526678"/>
            <a:chOff x="1831325" y="509466"/>
            <a:chExt cx="8798623" cy="65266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33138" y="-2721664"/>
              <a:ext cx="17597246" cy="1305335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1325" y="509466"/>
              <a:ext cx="8798623" cy="652667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1091048" y="1129803"/>
            <a:ext cx="3883650" cy="740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프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젝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트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구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상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8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1091015" y="1637031"/>
            <a:ext cx="7560759" cy="11428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무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료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공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영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주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차</a:t>
            </a:r>
            <a:r>
              <a:rPr lang="en-US" sz="6700" spc="11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장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1119587" y="3060545"/>
            <a:ext cx="7244580" cy="61712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=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데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터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+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맵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픈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600" spc="-100" kern="0" dirty="0" smtClean="0">
                <a:solidFill>
                  <a:srgbClr val="gb(55, 53, 53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1049777" y="4965012"/>
            <a:ext cx="5775016" cy="21761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직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명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초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및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공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유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2105" y="1369467"/>
            <a:ext cx="7945697" cy="8685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공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공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데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이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터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P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I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자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료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수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집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52381" y="2823415"/>
            <a:ext cx="6076190" cy="5989814"/>
            <a:chOff x="-152381" y="2823415"/>
            <a:chExt cx="6076190" cy="5989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823415"/>
              <a:ext cx="6076190" cy="5989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-5400000">
            <a:off x="14539183" y="2443309"/>
            <a:ext cx="2675340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4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 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공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공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데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이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터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P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I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자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료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수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집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47219" y="2146362"/>
            <a:ext cx="5939703" cy="6786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부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산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공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데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터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포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털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참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고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823276" y="5295743"/>
            <a:ext cx="4123498" cy="28729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찾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공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영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차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색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증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급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받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57143" y="4532540"/>
            <a:ext cx="2784150" cy="492857"/>
            <a:chOff x="8757143" y="4532540"/>
            <a:chExt cx="2784150" cy="4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995" y="4309959"/>
              <a:ext cx="5568299" cy="9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7143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99677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급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296381" y="5295743"/>
            <a:ext cx="4123498" cy="3033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증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급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받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많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중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것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199035" y="4532540"/>
            <a:ext cx="2784150" cy="492857"/>
            <a:chOff x="12199035" y="4532540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87" y="4309959"/>
              <a:ext cx="5568299" cy="9857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9035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028786" y="4634210"/>
            <a:ext cx="2603873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픈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872633" y="1465852"/>
            <a:ext cx="6320138" cy="6502364"/>
            <a:chOff x="1872633" y="1465852"/>
            <a:chExt cx="6320138" cy="65023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254874" y="-1752132"/>
              <a:ext cx="12640275" cy="1300472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2633" y="1465852"/>
              <a:ext cx="6320138" cy="6502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2105" y="1369467"/>
            <a:ext cx="7945697" cy="10281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기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초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52381" y="2823415"/>
            <a:ext cx="6076190" cy="5989814"/>
            <a:chOff x="-152381" y="2823415"/>
            <a:chExt cx="6076190" cy="5989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823415"/>
              <a:ext cx="6076190" cy="5989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-5400000">
            <a:off x="14844199" y="2207495"/>
            <a:ext cx="2536935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5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기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초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47219" y="2146362"/>
            <a:ext cx="5939703" cy="6786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1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J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파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일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823276" y="5295743"/>
            <a:ext cx="4123498" cy="2413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공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공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찾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온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J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O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N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'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57143" y="4532540"/>
            <a:ext cx="2784150" cy="492857"/>
            <a:chOff x="8757143" y="4532540"/>
            <a:chExt cx="2784150" cy="4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995" y="4309959"/>
              <a:ext cx="5568299" cy="9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7143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99677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파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일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픈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296381" y="5295743"/>
            <a:ext cx="4123498" cy="3033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있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단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목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좋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199035" y="4532540"/>
            <a:ext cx="2784150" cy="492857"/>
            <a:chOff x="12199035" y="4532540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87" y="4309959"/>
              <a:ext cx="5568299" cy="9857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9035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241582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단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축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용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817556" y="1086751"/>
            <a:ext cx="6347676" cy="8289585"/>
            <a:chOff x="1817556" y="1086751"/>
            <a:chExt cx="6347676" cy="82895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324082" y="-3026316"/>
              <a:ext cx="12695353" cy="1657917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7556" y="1086751"/>
              <a:ext cx="6347676" cy="82895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429" y="5580952"/>
            <a:ext cx="18685714" cy="4990476"/>
            <a:chOff x="-171429" y="5580952"/>
            <a:chExt cx="18685714" cy="49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429" y="5580952"/>
              <a:ext cx="18685714" cy="49904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16528" y="6837990"/>
            <a:ext cx="2650598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벨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퍼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접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속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306332" y="3295630"/>
            <a:ext cx="3456539" cy="3456539"/>
            <a:chOff x="2306332" y="3295630"/>
            <a:chExt cx="3456539" cy="3456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558" y="1639606"/>
              <a:ext cx="6913078" cy="691307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6332" y="3295630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 rot="-5400000">
            <a:off x="14557333" y="206396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6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기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초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042196" y="3295630"/>
            <a:ext cx="3456539" cy="3456539"/>
            <a:chOff x="9042196" y="3295630"/>
            <a:chExt cx="3456539" cy="34565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1421" y="1639606"/>
              <a:ext cx="6913078" cy="69130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2196" y="3295630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0128" y="3992544"/>
            <a:ext cx="3456539" cy="3456539"/>
            <a:chOff x="12410128" y="3992544"/>
            <a:chExt cx="3456539" cy="34565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9353" y="2336519"/>
              <a:ext cx="6913078" cy="69130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0128" y="3992544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5A46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96556" y="1087580"/>
            <a:ext cx="7576067" cy="10281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기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초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2288598" y="8483143"/>
            <a:ext cx="11509392" cy="66506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디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벨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퍼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용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하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앱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,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앱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급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,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웹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플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랫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폼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을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하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습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니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3964870" y="8268883"/>
            <a:ext cx="571107" cy="455649"/>
            <a:chOff x="3964870" y="8268883"/>
            <a:chExt cx="571107" cy="4556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964870" y="8268883"/>
              <a:ext cx="571107" cy="4556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49737" y="8364703"/>
            <a:ext cx="571107" cy="455649"/>
            <a:chOff x="13749737" y="8364703"/>
            <a:chExt cx="571107" cy="4556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49737" y="8364703"/>
              <a:ext cx="571107" cy="45564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582387" y="7517091"/>
            <a:ext cx="3033578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플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리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케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션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하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기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466008" y="6837990"/>
            <a:ext cx="2159483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급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받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기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837988" y="7517095"/>
            <a:ext cx="2198157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하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기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3713360" y="2983912"/>
            <a:ext cx="623437" cy="623437"/>
            <a:chOff x="3713360" y="2983912"/>
            <a:chExt cx="623437" cy="62343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713360" y="2983912"/>
              <a:ext cx="623437" cy="623437"/>
              <a:chOff x="3713360" y="2983912"/>
              <a:chExt cx="623437" cy="62343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440102" y="2710654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3360" y="2983912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>
              <a:off x="3637035" y="3092024"/>
              <a:ext cx="646739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1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10458747" y="3038488"/>
            <a:ext cx="623437" cy="623437"/>
            <a:chOff x="10458747" y="3038488"/>
            <a:chExt cx="623437" cy="62343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58747" y="3038488"/>
              <a:ext cx="623437" cy="623437"/>
              <a:chOff x="10458747" y="3038488"/>
              <a:chExt cx="623437" cy="62343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185489" y="2765230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458747" y="3038488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55" name="Object 55"/>
            <p:cNvSpPr txBox="1"/>
            <p:nvPr/>
          </p:nvSpPr>
          <p:spPr>
            <a:xfrm>
              <a:off x="10382422" y="3146600"/>
              <a:ext cx="646739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13839203" y="3735401"/>
            <a:ext cx="623437" cy="623437"/>
            <a:chOff x="13839203" y="3735401"/>
            <a:chExt cx="623437" cy="62343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839203" y="3735401"/>
              <a:ext cx="623437" cy="623437"/>
              <a:chOff x="13839203" y="3735401"/>
              <a:chExt cx="623437" cy="62343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565945" y="3462143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839203" y="3735401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62" name="Object 62"/>
            <p:cNvSpPr txBox="1"/>
            <p:nvPr/>
          </p:nvSpPr>
          <p:spPr>
            <a:xfrm>
              <a:off x="13755739" y="3843513"/>
              <a:ext cx="658638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857930" y="1773038"/>
            <a:ext cx="5474876" cy="6579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2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K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K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D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V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L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5674264" y="3992544"/>
            <a:ext cx="3456539" cy="3456539"/>
            <a:chOff x="5674264" y="3992544"/>
            <a:chExt cx="3456539" cy="345653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23489" y="2336519"/>
              <a:ext cx="6913078" cy="6913078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264" y="3992544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90815" y="3735401"/>
            <a:ext cx="623437" cy="623437"/>
            <a:chOff x="7090815" y="3735401"/>
            <a:chExt cx="623437" cy="62343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090815" y="3735401"/>
              <a:ext cx="623437" cy="623437"/>
              <a:chOff x="7090815" y="3735401"/>
              <a:chExt cx="623437" cy="62343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817557" y="3462143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090815" y="3735401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74" name="Object 74"/>
            <p:cNvSpPr txBox="1"/>
            <p:nvPr/>
          </p:nvSpPr>
          <p:spPr>
            <a:xfrm>
              <a:off x="7014490" y="3843513"/>
              <a:ext cx="646739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2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429" y="5580952"/>
            <a:ext cx="18685714" cy="4990476"/>
            <a:chOff x="-171429" y="5580952"/>
            <a:chExt cx="18685714" cy="49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429" y="5580952"/>
              <a:ext cx="18685714" cy="49904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61091" y="6837990"/>
            <a:ext cx="242778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맵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접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속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306332" y="3295630"/>
            <a:ext cx="3456539" cy="3456539"/>
            <a:chOff x="2306332" y="3295630"/>
            <a:chExt cx="3456539" cy="3456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558" y="1639606"/>
              <a:ext cx="6913078" cy="691307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6332" y="3295630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 rot="-5400000">
            <a:off x="14557333" y="2063962"/>
            <a:ext cx="2823810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7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기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초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042196" y="3295630"/>
            <a:ext cx="3456539" cy="3456539"/>
            <a:chOff x="9042196" y="3295630"/>
            <a:chExt cx="3456539" cy="34565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1421" y="1639606"/>
              <a:ext cx="6913078" cy="69130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2196" y="3295630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0128" y="3992544"/>
            <a:ext cx="3456539" cy="3456539"/>
            <a:chOff x="12410128" y="3992544"/>
            <a:chExt cx="3456539" cy="34565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9353" y="2336519"/>
              <a:ext cx="6913078" cy="69130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0128" y="3992544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5A46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96558" y="1087581"/>
            <a:ext cx="7576067" cy="86855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기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초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2288598" y="8483143"/>
            <a:ext cx="11509392" cy="14086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맵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용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하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및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추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픈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코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을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져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왔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습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니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픈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코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/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러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마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커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/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교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통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정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보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/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지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형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표</a:t>
            </a:r>
            <a:r>
              <a:rPr lang="en-US" sz="31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시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3964870" y="8268883"/>
            <a:ext cx="571107" cy="455649"/>
            <a:chOff x="3964870" y="8268883"/>
            <a:chExt cx="571107" cy="4556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964870" y="8268883"/>
              <a:ext cx="571107" cy="4556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49737" y="8364703"/>
            <a:ext cx="571107" cy="455649"/>
            <a:chOff x="13749737" y="8364703"/>
            <a:chExt cx="571107" cy="4556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49737" y="8364703"/>
              <a:ext cx="571107" cy="45564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582389" y="7517095"/>
            <a:ext cx="3033578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따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라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기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466008" y="6837990"/>
            <a:ext cx="2159483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지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생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성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하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기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837988" y="7517095"/>
            <a:ext cx="2198157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가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코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들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3713360" y="2983912"/>
            <a:ext cx="623437" cy="623437"/>
            <a:chOff x="3713360" y="2983912"/>
            <a:chExt cx="623437" cy="62343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713360" y="2983912"/>
              <a:ext cx="623437" cy="623437"/>
              <a:chOff x="3713360" y="2983912"/>
              <a:chExt cx="623437" cy="62343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440102" y="2710654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13360" y="2983912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>
              <a:off x="3637035" y="3092024"/>
              <a:ext cx="646739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1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10458747" y="3038488"/>
            <a:ext cx="623437" cy="623437"/>
            <a:chOff x="10458747" y="3038488"/>
            <a:chExt cx="623437" cy="62343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58747" y="3038488"/>
              <a:ext cx="623437" cy="623437"/>
              <a:chOff x="10458747" y="3038488"/>
              <a:chExt cx="623437" cy="62343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185489" y="2765230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458747" y="3038488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55" name="Object 55"/>
            <p:cNvSpPr txBox="1"/>
            <p:nvPr/>
          </p:nvSpPr>
          <p:spPr>
            <a:xfrm>
              <a:off x="10382422" y="3146600"/>
              <a:ext cx="646739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13839203" y="3735401"/>
            <a:ext cx="623437" cy="623437"/>
            <a:chOff x="13839203" y="3735401"/>
            <a:chExt cx="623437" cy="62343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839203" y="3735401"/>
              <a:ext cx="623437" cy="623437"/>
              <a:chOff x="13839203" y="3735401"/>
              <a:chExt cx="623437" cy="62343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565945" y="3462143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839203" y="3735401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62" name="Object 62"/>
            <p:cNvSpPr txBox="1"/>
            <p:nvPr/>
          </p:nvSpPr>
          <p:spPr>
            <a:xfrm>
              <a:off x="13755739" y="3843513"/>
              <a:ext cx="658638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857930" y="1773038"/>
            <a:ext cx="5474876" cy="5714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3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K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K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I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5674264" y="3992544"/>
            <a:ext cx="3456539" cy="3456539"/>
            <a:chOff x="5674264" y="3992544"/>
            <a:chExt cx="3456539" cy="345653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23489" y="2336519"/>
              <a:ext cx="6913078" cy="6913078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4264" y="3992544"/>
              <a:ext cx="3456539" cy="34565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90815" y="3735401"/>
            <a:ext cx="623437" cy="623437"/>
            <a:chOff x="7090815" y="3735401"/>
            <a:chExt cx="623437" cy="62343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090815" y="3735401"/>
              <a:ext cx="623437" cy="623437"/>
              <a:chOff x="7090815" y="3735401"/>
              <a:chExt cx="623437" cy="62343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817557" y="3462143"/>
                <a:ext cx="1246874" cy="1246874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090815" y="3735401"/>
                <a:ext cx="623437" cy="623437"/>
              </a:xfrm>
              <a:prstGeom prst="rect">
                <a:avLst/>
              </a:prstGeom>
            </p:spPr>
          </p:pic>
        </p:grpSp>
        <p:sp>
          <p:nvSpPr>
            <p:cNvPr id="74" name="Object 74"/>
            <p:cNvSpPr txBox="1"/>
            <p:nvPr/>
          </p:nvSpPr>
          <p:spPr>
            <a:xfrm>
              <a:off x="7014490" y="3843513"/>
              <a:ext cx="646739" cy="5257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0</a:t>
              </a:r>
              <a:r>
                <a:rPr lang="en-US" sz="3100" spc="-100" kern="0" dirty="0" smtClean="0">
                  <a:solidFill>
                    <a:srgbClr val="EEEEEE"/>
                  </a:solidFill>
                  <a:latin typeface="에스코어 드림 5" pitchFamily="34" charset="0"/>
                  <a:cs typeface="에스코어 드림 5" pitchFamily="34" charset="0"/>
                </a:rPr>
                <a:t>2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2105" y="1369467"/>
            <a:ext cx="7945697" cy="1007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로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젝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트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설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계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 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A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W</a:t>
            </a:r>
            <a:r>
              <a:rPr lang="en-US" sz="5100" spc="-200" kern="0" dirty="0" smtClean="0">
                <a:solidFill>
                  <a:srgbClr val="gb(55, 53, 53)"/>
                </a:solidFill>
                <a:latin typeface="에스코어 드림 6" pitchFamily="34" charset="0"/>
                <a:cs typeface="에스코어 드림 6" pitchFamily="34" charset="0"/>
              </a:rPr>
              <a:t>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52381" y="2823415"/>
            <a:ext cx="6076190" cy="5989814"/>
            <a:chOff x="-152381" y="2823415"/>
            <a:chExt cx="6076190" cy="5989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2823415"/>
              <a:ext cx="6076190" cy="5989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-5400000">
            <a:off x="14844199" y="2207495"/>
            <a:ext cx="2536935" cy="4431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#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8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로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젝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트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설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계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A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W</a:t>
            </a:r>
            <a:r>
              <a:rPr lang="en-US" sz="2300" spc="-100" kern="0" dirty="0" smtClean="0">
                <a:solidFill>
                  <a:srgbClr val="gb(55, 53, 53)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47219" y="2146362"/>
            <a:ext cx="5939703" cy="6579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P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1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: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r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3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B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u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c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k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e</a:t>
            </a:r>
            <a:r>
              <a:rPr lang="en-US" sz="3300" spc="-100" kern="0" dirty="0" smtClean="0">
                <a:solidFill>
                  <a:srgbClr val="gb(238, 90, 70)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823276" y="5295743"/>
            <a:ext cx="4123498" cy="11744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A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W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루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S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57143" y="4532540"/>
            <a:ext cx="2784150" cy="492857"/>
            <a:chOff x="8757143" y="4532540"/>
            <a:chExt cx="2784150" cy="4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995" y="4309959"/>
              <a:ext cx="5568299" cy="9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7143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82427" y="4610057"/>
            <a:ext cx="2335485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①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m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a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z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n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로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그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인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296381" y="5295743"/>
            <a:ext cx="4123498" cy="2413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의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킷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고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맞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춰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액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및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2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개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만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크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준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500" spc="-100" kern="0" dirty="0" smtClean="0">
                <a:solidFill>
                  <a:srgbClr val="gb(55, 53, 53)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199035" y="4532540"/>
            <a:ext cx="2784150" cy="492857"/>
            <a:chOff x="12199035" y="4532540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87" y="4309959"/>
              <a:ext cx="5568299" cy="9857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9035" y="4532540"/>
              <a:ext cx="2784150" cy="49285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241582" y="4610057"/>
            <a:ext cx="2249235" cy="4934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②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버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킷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만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들</a:t>
            </a:r>
            <a:r>
              <a:rPr lang="en-US" sz="2500" spc="-100" kern="0" dirty="0" smtClean="0">
                <a:solidFill>
                  <a:srgbClr val="gb(238, 238, 238)"/>
                </a:solidFill>
                <a:latin typeface="에스코어 드림 4" pitchFamily="34" charset="0"/>
                <a:cs typeface="에스코어 드림 4" pitchFamily="34" charset="0"/>
              </a:rPr>
              <a:t>기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 rot="-5400000">
              <a:off x="17172232" y="9264044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spc="-100" kern="0" dirty="0" smtClean="0">
                  <a:solidFill>
                    <a:srgbClr val="EEEEEE"/>
                  </a:solidFill>
                  <a:latin typeface="에스코어 드림 6" pitchFamily="34" charset="0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679862" y="1086751"/>
            <a:ext cx="6760585" cy="8021677"/>
            <a:chOff x="1679862" y="1086751"/>
            <a:chExt cx="6760585" cy="80216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64310" y="-2890755"/>
              <a:ext cx="13521170" cy="1604335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9862" y="1086751"/>
              <a:ext cx="6760585" cy="8021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2020-12-01T01:08:06Z</dcterms:created>
  <dcterms:modified xsi:type="dcterms:W3CDTF">2020-12-01T01:08:06Z</dcterms:modified>
</cp:coreProperties>
</file>